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3C0A-7366-46C2-B446-AF1C839456DA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8077-7487-42E2-B311-A7FFFE92C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9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3C0A-7366-46C2-B446-AF1C839456DA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8077-7487-42E2-B311-A7FFFE92C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6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3C0A-7366-46C2-B446-AF1C839456DA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8077-7487-42E2-B311-A7FFFE92C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7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3C0A-7366-46C2-B446-AF1C839456DA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8077-7487-42E2-B311-A7FFFE92C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0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3C0A-7366-46C2-B446-AF1C839456DA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8077-7487-42E2-B311-A7FFFE92C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3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3C0A-7366-46C2-B446-AF1C839456DA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8077-7487-42E2-B311-A7FFFE92C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6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3C0A-7366-46C2-B446-AF1C839456DA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8077-7487-42E2-B311-A7FFFE92C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8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3C0A-7366-46C2-B446-AF1C839456DA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8077-7487-42E2-B311-A7FFFE92C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1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3C0A-7366-46C2-B446-AF1C839456DA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8077-7487-42E2-B311-A7FFFE92C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3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3C0A-7366-46C2-B446-AF1C839456DA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8077-7487-42E2-B311-A7FFFE92C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09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3C0A-7366-46C2-B446-AF1C839456DA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8077-7487-42E2-B311-A7FFFE92C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2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23C0A-7366-46C2-B446-AF1C839456DA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C8077-7487-42E2-B311-A7FFFE92C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8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67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8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19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2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83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23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35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51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71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7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27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33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00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5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84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11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60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Huawei</dc:creator>
  <cp:lastModifiedBy>Huawei</cp:lastModifiedBy>
  <cp:revision>1</cp:revision>
  <dcterms:created xsi:type="dcterms:W3CDTF">2017-11-29T23:07:51Z</dcterms:created>
  <dcterms:modified xsi:type="dcterms:W3CDTF">2017-11-29T23:08:19Z</dcterms:modified>
</cp:coreProperties>
</file>